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F"/>
    <a:srgbClr val="004A97"/>
    <a:srgbClr val="189AA2"/>
    <a:srgbClr val="EE4024"/>
    <a:srgbClr val="1CC0DD"/>
    <a:srgbClr val="FAB018"/>
    <a:srgbClr val="D60093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4018E-762B-4726-99A9-1D30704BE2B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90422-68A8-4FC3-85D9-0F56CFCE8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930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90422-68A8-4FC3-85D9-0F56CFCE88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9802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90422-68A8-4FC3-85D9-0F56CFCE882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8852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90422-68A8-4FC3-85D9-0F56CFCE882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5405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90422-68A8-4FC3-85D9-0F56CFCE882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21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2861470"/>
      </p:ext>
    </p:extLst>
  </p:cSld>
  <p:clrMapOvr>
    <a:masterClrMapping/>
  </p:clrMapOvr>
  <p:transition spd="slow" advClick="0" advTm="5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7977000"/>
      </p:ext>
    </p:extLst>
  </p:cSld>
  <p:clrMapOvr>
    <a:masterClrMapping/>
  </p:clrMapOvr>
  <p:transition spd="slow" advClick="0" advTm="5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609729"/>
      </p:ext>
    </p:extLst>
  </p:cSld>
  <p:clrMapOvr>
    <a:masterClrMapping/>
  </p:clrMapOvr>
  <p:transition spd="slow" advClick="0" advTm="5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3226083"/>
      </p:ext>
    </p:extLst>
  </p:cSld>
  <p:clrMapOvr>
    <a:masterClrMapping/>
  </p:clrMapOvr>
  <p:transition spd="slow" advClick="0" advTm="5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139338"/>
      </p:ext>
    </p:extLst>
  </p:cSld>
  <p:clrMapOvr>
    <a:masterClrMapping/>
  </p:clrMapOvr>
  <p:transition spd="slow" advClick="0" advTm="5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3045967"/>
      </p:ext>
    </p:extLst>
  </p:cSld>
  <p:clrMapOvr>
    <a:masterClrMapping/>
  </p:clrMapOvr>
  <p:transition spd="slow" advClick="0" advTm="5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5199984"/>
      </p:ext>
    </p:extLst>
  </p:cSld>
  <p:clrMapOvr>
    <a:masterClrMapping/>
  </p:clrMapOvr>
  <p:transition spd="slow" advClick="0" advTm="5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5976818"/>
      </p:ext>
    </p:extLst>
  </p:cSld>
  <p:clrMapOvr>
    <a:masterClrMapping/>
  </p:clrMapOvr>
  <p:transition spd="slow" advClick="0" advTm="5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504692"/>
      </p:ext>
    </p:extLst>
  </p:cSld>
  <p:clrMapOvr>
    <a:masterClrMapping/>
  </p:clrMapOvr>
  <p:transition spd="slow" advClick="0" advTm="5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8407652"/>
      </p:ext>
    </p:extLst>
  </p:cSld>
  <p:clrMapOvr>
    <a:masterClrMapping/>
  </p:clrMapOvr>
  <p:transition spd="slow" advClick="0" advTm="5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046213"/>
      </p:ext>
    </p:extLst>
  </p:cSld>
  <p:clrMapOvr>
    <a:masterClrMapping/>
  </p:clrMapOvr>
  <p:transition spd="slow" advClick="0" advTm="5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A687-AC4B-4134-9C52-8ABE0F3C372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EBDD3-1C66-457D-9F87-2CEC78F83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41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audio" Target="../media/audio1.wav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1.emf"/><Relationship Id="rId9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19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10" Type="http://schemas.openxmlformats.org/officeDocument/2006/relationships/image" Target="../media/image39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audio" Target="../media/audio7.wav"/><Relationship Id="rId7" Type="http://schemas.openxmlformats.org/officeDocument/2006/relationships/image" Target="../media/image4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Relationship Id="rId9" Type="http://schemas.openxmlformats.org/officeDocument/2006/relationships/image" Target="../media/image4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image" Target="../media/image58.emf"/><Relationship Id="rId18" Type="http://schemas.openxmlformats.org/officeDocument/2006/relationships/image" Target="../media/image63.emf"/><Relationship Id="rId26" Type="http://schemas.openxmlformats.org/officeDocument/2006/relationships/image" Target="../media/image71.emf"/><Relationship Id="rId3" Type="http://schemas.openxmlformats.org/officeDocument/2006/relationships/audio" Target="../media/audio8.wav"/><Relationship Id="rId21" Type="http://schemas.openxmlformats.org/officeDocument/2006/relationships/image" Target="../media/image66.emf"/><Relationship Id="rId7" Type="http://schemas.openxmlformats.org/officeDocument/2006/relationships/image" Target="../media/image52.emf"/><Relationship Id="rId12" Type="http://schemas.openxmlformats.org/officeDocument/2006/relationships/image" Target="../media/image57.emf"/><Relationship Id="rId17" Type="http://schemas.openxmlformats.org/officeDocument/2006/relationships/image" Target="../media/image62.emf"/><Relationship Id="rId25" Type="http://schemas.openxmlformats.org/officeDocument/2006/relationships/image" Target="../media/image70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1.emf"/><Relationship Id="rId20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11" Type="http://schemas.openxmlformats.org/officeDocument/2006/relationships/image" Target="../media/image56.emf"/><Relationship Id="rId24" Type="http://schemas.openxmlformats.org/officeDocument/2006/relationships/image" Target="../media/image69.emf"/><Relationship Id="rId5" Type="http://schemas.openxmlformats.org/officeDocument/2006/relationships/image" Target="../media/image50.jpeg"/><Relationship Id="rId15" Type="http://schemas.openxmlformats.org/officeDocument/2006/relationships/image" Target="../media/image60.emf"/><Relationship Id="rId23" Type="http://schemas.openxmlformats.org/officeDocument/2006/relationships/image" Target="../media/image68.emf"/><Relationship Id="rId10" Type="http://schemas.openxmlformats.org/officeDocument/2006/relationships/image" Target="../media/image55.emf"/><Relationship Id="rId19" Type="http://schemas.openxmlformats.org/officeDocument/2006/relationships/image" Target="../media/image64.emf"/><Relationship Id="rId4" Type="http://schemas.openxmlformats.org/officeDocument/2006/relationships/image" Target="../media/image49.emf"/><Relationship Id="rId9" Type="http://schemas.openxmlformats.org/officeDocument/2006/relationships/image" Target="../media/image54.emf"/><Relationship Id="rId14" Type="http://schemas.openxmlformats.org/officeDocument/2006/relationships/image" Target="../media/image59.emf"/><Relationship Id="rId22" Type="http://schemas.openxmlformats.org/officeDocument/2006/relationships/image" Target="../media/image6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13" Type="http://schemas.openxmlformats.org/officeDocument/2006/relationships/image" Target="../media/image78.emf"/><Relationship Id="rId3" Type="http://schemas.openxmlformats.org/officeDocument/2006/relationships/audio" Target="../media/audio9.wav"/><Relationship Id="rId7" Type="http://schemas.openxmlformats.org/officeDocument/2006/relationships/image" Target="../media/image39.emf"/><Relationship Id="rId12" Type="http://schemas.openxmlformats.org/officeDocument/2006/relationships/image" Target="../media/image77.emf"/><Relationship Id="rId17" Type="http://schemas.openxmlformats.org/officeDocument/2006/relationships/image" Target="../media/image82.em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emf"/><Relationship Id="rId11" Type="http://schemas.openxmlformats.org/officeDocument/2006/relationships/image" Target="../media/image57.emf"/><Relationship Id="rId5" Type="http://schemas.openxmlformats.org/officeDocument/2006/relationships/image" Target="../media/image73.emf"/><Relationship Id="rId15" Type="http://schemas.openxmlformats.org/officeDocument/2006/relationships/image" Target="../media/image80.emf"/><Relationship Id="rId10" Type="http://schemas.openxmlformats.org/officeDocument/2006/relationships/image" Target="../media/image56.emf"/><Relationship Id="rId4" Type="http://schemas.openxmlformats.org/officeDocument/2006/relationships/image" Target="../media/image72.emf"/><Relationship Id="rId9" Type="http://schemas.openxmlformats.org/officeDocument/2006/relationships/image" Target="../media/image76.emf"/><Relationship Id="rId14" Type="http://schemas.openxmlformats.org/officeDocument/2006/relationships/image" Target="../media/image7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B191F88-C5FB-40BB-A2A9-AC99EC31847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20" y="-1"/>
            <a:ext cx="9289032" cy="68850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5A8913A-A5AA-4FE9-AD21-7CCD8A99F46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4544" y="-2115616"/>
            <a:ext cx="9793088" cy="952063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6F64A25-FD6A-4010-9CD4-CC89369C21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8975" y="317527"/>
            <a:ext cx="6034042" cy="40440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094FDB0-68E1-432F-B299-AC831637634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69294" y="1340768"/>
            <a:ext cx="1345412" cy="468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F2B322D-7B78-407E-AC59-93C814597A3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2262" y="836712"/>
            <a:ext cx="2331000" cy="587088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1BC2264-3FDF-4F05-A43B-AD311F079A61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871" y="5589239"/>
            <a:ext cx="1481692" cy="116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809803"/>
      </p:ext>
    </p:extLst>
  </p:cSld>
  <p:clrMapOvr>
    <a:masterClrMapping/>
  </p:clrMapOvr>
  <p:transition spd="slow" advClick="0" advTm="5000">
    <p:wipe/>
    <p:sndAc>
      <p:stSnd>
        <p:snd r:embed="rId3" name="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141D69-1B4C-46AB-AD89-BD68E96AF67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6552" y="-22870"/>
            <a:ext cx="10297143" cy="762247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B57B55C-1F93-471D-9846-84B94346F4E0}"/>
              </a:ext>
            </a:extLst>
          </p:cNvPr>
          <p:cNvSpPr/>
          <p:nvPr/>
        </p:nvSpPr>
        <p:spPr>
          <a:xfrm>
            <a:off x="6489616" y="935335"/>
            <a:ext cx="1970411" cy="666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baseline="30000" dirty="0">
                <a:solidFill>
                  <a:srgbClr val="00B0F0"/>
                </a:solidFill>
                <a:latin typeface="Arial Narrow" panose="020B0606020202030204" pitchFamily="34" charset="0"/>
              </a:rPr>
              <a:t>РАССМАТРИВАЕТ</a:t>
            </a:r>
            <a:endParaRPr lang="en-US" sz="2800" b="1" baseline="30000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r>
              <a:rPr lang="ru-RU" sz="2800" baseline="30000" dirty="0">
                <a:solidFill>
                  <a:srgbClr val="00B0F0"/>
                </a:solidFill>
                <a:latin typeface="Arial Narrow" panose="020B0606020202030204" pitchFamily="34" charset="0"/>
              </a:rPr>
              <a:t>ЖАЛОБЫ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ED73DA9-BEA9-4E1A-8090-BF282505A193}"/>
              </a:ext>
            </a:extLst>
          </p:cNvPr>
          <p:cNvSpPr/>
          <p:nvPr/>
        </p:nvSpPr>
        <p:spPr>
          <a:xfrm>
            <a:off x="4578336" y="2468245"/>
            <a:ext cx="1585690" cy="666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baseline="30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ХОДИТ </a:t>
            </a:r>
            <a:br>
              <a:rPr lang="ru-RU" sz="2800" b="1" baseline="30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800" baseline="30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 ПРОВЕРКИ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5B6CD53-EF13-4700-BBCF-43A6E07D5907}"/>
              </a:ext>
            </a:extLst>
          </p:cNvPr>
          <p:cNvSpPr/>
          <p:nvPr/>
        </p:nvSpPr>
        <p:spPr>
          <a:xfrm>
            <a:off x="6489616" y="3816171"/>
            <a:ext cx="1744388" cy="666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baseline="30000" dirty="0">
                <a:solidFill>
                  <a:srgbClr val="FF0000"/>
                </a:solidFill>
                <a:latin typeface="Arial Narrow" panose="020B0606020202030204" pitchFamily="34" charset="0"/>
              </a:rPr>
              <a:t>ВЕДЕТ РЕЕСТР </a:t>
            </a:r>
            <a:endParaRPr lang="en-US" sz="2800" b="1" baseline="3000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ru-RU" sz="2800" baseline="30000" dirty="0">
                <a:solidFill>
                  <a:srgbClr val="FF0000"/>
                </a:solidFill>
                <a:latin typeface="Arial Narrow" panose="020B0606020202030204" pitchFamily="34" charset="0"/>
              </a:rPr>
              <a:t>ОПЕРАТОРОВ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2567A15-D9A2-48C4-9248-FFF6995D3443}"/>
              </a:ext>
            </a:extLst>
          </p:cNvPr>
          <p:cNvSpPr/>
          <p:nvPr/>
        </p:nvSpPr>
        <p:spPr>
          <a:xfrm>
            <a:off x="4572000" y="5589240"/>
            <a:ext cx="2390398" cy="666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baseline="30000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ВЕДЕТ РЕЕСТР </a:t>
            </a:r>
            <a:endParaRPr lang="en-US" sz="2800" b="1" baseline="30000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2800" baseline="30000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БЛОКИРОВКИ САЙТОВ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7968668-BFDC-4CE1-A352-66C7B33547D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8688" y="476671"/>
            <a:ext cx="1058663" cy="12247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30650B7-B179-4177-AB68-EA449AE1E19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2016429"/>
            <a:ext cx="1233488" cy="123444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6D8CA5F8-D986-4506-B414-CC62EE2352C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53000" y="3556073"/>
            <a:ext cx="1350038" cy="117612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6D6C76F5-21CD-451A-BA29-D8475C72D81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2913" y="5030340"/>
            <a:ext cx="1194638" cy="11178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802B565B-338D-4302-BD02-698679F91ED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0819" y="1460262"/>
            <a:ext cx="1988045" cy="5397738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631B106A-5531-448C-949D-8A27B112699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31640" y="3394388"/>
            <a:ext cx="301088" cy="30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8975799"/>
      </p:ext>
    </p:extLst>
  </p:cSld>
  <p:clrMapOvr>
    <a:masterClrMapping/>
  </p:clrMapOvr>
  <p:transition spd="slow" advClick="0" advTm="5000">
    <p:wipe/>
    <p:sndAc>
      <p:stSnd>
        <p:snd r:embed="rId2" name="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7B4BB17-97D7-42C1-80CD-D172A39B1A9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8348" y="2148356"/>
            <a:ext cx="2070118" cy="450114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9CD08DA-354F-4C63-BB69-AB96F227B476}"/>
              </a:ext>
            </a:extLst>
          </p:cNvPr>
          <p:cNvSpPr/>
          <p:nvPr/>
        </p:nvSpPr>
        <p:spPr>
          <a:xfrm>
            <a:off x="5785581" y="1104880"/>
            <a:ext cx="1657826" cy="36215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400" b="1" baseline="30000" dirty="0">
                <a:solidFill>
                  <a:srgbClr val="00B0F0"/>
                </a:solidFill>
                <a:latin typeface="Arial Narrow" panose="020B0606020202030204" pitchFamily="34" charset="0"/>
              </a:rPr>
              <a:t>?</a:t>
            </a:r>
            <a:endParaRPr lang="ru-RU" sz="34400" baseline="30000" dirty="0">
              <a:solidFill>
                <a:srgbClr val="00B0F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D5C2E5B-0617-4A6E-862F-AAC3EA2D8B3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2329" y="2492896"/>
            <a:ext cx="2446383" cy="40324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6B5F148-D506-429C-B620-4CA6A4DA5CD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31859" y="3631012"/>
            <a:ext cx="1886835" cy="233890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52F416C-A145-4895-990B-02AF2BC0786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55422" y="520272"/>
            <a:ext cx="4726543" cy="15715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3CDD5AA-C4A7-45A6-BB37-13CFBADBA97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97" y="1728970"/>
            <a:ext cx="3117713" cy="15843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25ECC49-039B-4BF3-8F4B-54D9548912E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40112" y="3631012"/>
            <a:ext cx="301088" cy="30132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86AE7AC-2669-4A13-9E2A-F24A1AFB5183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FCC09698-52CD-456F-BC50-0FCC225D1611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2976980"/>
      </p:ext>
    </p:extLst>
  </p:cSld>
  <p:clrMapOvr>
    <a:masterClrMapping/>
  </p:clrMapOvr>
  <p:transition spd="slow" advClick="0" advTm="5000">
    <p:wipe/>
    <p:sndAc>
      <p:stSnd>
        <p:snd r:embed="rId2" name="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7518096-D835-4C6A-8F6D-285B966983BC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DC2A025-5FD9-4159-A7AA-D688E47DC53D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5993A3B-12CA-48B5-8E4F-780EC709C67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0781" y="178273"/>
            <a:ext cx="3093402" cy="32849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241497A-FCDB-45E8-8145-6B4AE5FC204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476672"/>
            <a:ext cx="3240360" cy="25903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D839D13-801E-4342-95E0-515B374AEC4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3200" y="339762"/>
            <a:ext cx="660384" cy="6608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DD47FCA-F404-4B4E-AE3D-C6BBBEAEEA2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83200" y="1455758"/>
            <a:ext cx="660384" cy="70878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4391C1E-49F9-4519-8265-730DC91A8ED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83200" y="2707632"/>
            <a:ext cx="673746" cy="5205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747C81E-5EAA-447B-AEEA-7B561755647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97720" y="3728460"/>
            <a:ext cx="1214063" cy="240084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264C926-E4E2-4EFD-99B5-9668D2854CE1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87113" y="4544940"/>
            <a:ext cx="835275" cy="76788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D33C2BB9-8E4D-4992-BDF7-7A21BC64855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64968" y="3728460"/>
            <a:ext cx="1214063" cy="240084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2DE7589-BDD9-40F9-BEC7-940671FC10BB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64968" y="4186486"/>
            <a:ext cx="1512766" cy="219484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31A20097-F1E8-4220-9857-BDDF2AAFDED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02203" y="3728460"/>
            <a:ext cx="1214063" cy="240084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92B0A6A-8075-4FBD-96E3-4C98860F8C9E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12160" y="4437112"/>
            <a:ext cx="843121" cy="109232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879B0D47-2EA7-4EE4-AC56-19E25591BE1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3454" y="3735664"/>
            <a:ext cx="1182624" cy="234391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31FECD1-F4BE-49FF-AD2D-37FAAF8E54A9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753866" y="3486354"/>
            <a:ext cx="2641800" cy="264384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F3FE8D8C-0CD3-425F-B9C5-73D1D1CECAE9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5496" y="1358992"/>
            <a:ext cx="3162284" cy="5251358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2F447CCB-30DD-4A36-8291-EB92315DB369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20687490">
            <a:off x="1123395" y="3217912"/>
            <a:ext cx="301088" cy="30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5270329"/>
      </p:ext>
    </p:extLst>
  </p:cSld>
  <p:clrMapOvr>
    <a:masterClrMapping/>
  </p:clrMapOvr>
  <p:transition spd="slow" advClick="0" advTm="5000">
    <p:wipe/>
    <p:sndAc>
      <p:stSnd>
        <p:snd r:embed="rId2" name="4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1B58B8-501D-41FE-8607-D508FBC5E45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218" y="1355688"/>
            <a:ext cx="8595564" cy="46656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A5CABA6-9321-4D5C-BEA1-F03AFBAB8CE5}"/>
              </a:ext>
            </a:extLst>
          </p:cNvPr>
          <p:cNvSpPr/>
          <p:nvPr/>
        </p:nvSpPr>
        <p:spPr>
          <a:xfrm>
            <a:off x="4469430" y="2579698"/>
            <a:ext cx="3044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  <a:latin typeface="Arial Narrow" panose="020B0606020202030204" pitchFamily="34" charset="0"/>
              </a:rPr>
              <a:t>НОМЕР ВАШИХ ДОКУМЕНТОВ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757CD2C-1859-45AA-8A28-3C4DF2D77D83}"/>
              </a:ext>
            </a:extLst>
          </p:cNvPr>
          <p:cNvSpPr/>
          <p:nvPr/>
        </p:nvSpPr>
        <p:spPr>
          <a:xfrm>
            <a:off x="4644008" y="1622850"/>
            <a:ext cx="2539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189AA2"/>
                </a:solidFill>
                <a:latin typeface="Arial Narrow" panose="020B0606020202030204" pitchFamily="34" charset="0"/>
              </a:rPr>
              <a:t>СОСТОЯНИЕ ЗДОРОВЬЯ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EECB8DA-E250-41A7-8FF2-60A9B56E73CE}"/>
              </a:ext>
            </a:extLst>
          </p:cNvPr>
          <p:cNvSpPr/>
          <p:nvPr/>
        </p:nvSpPr>
        <p:spPr>
          <a:xfrm>
            <a:off x="598543" y="2402885"/>
            <a:ext cx="2893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ПЕРСОНАЛЬНЫЕ</a:t>
            </a:r>
          </a:p>
          <a:p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ДАННЫЕ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6E35424-A16C-4407-9189-0A17ADC335C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16692" y="1839688"/>
            <a:ext cx="1111589" cy="11640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536D75F4-60FE-40F2-BF79-12FB592941F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46907" y="599818"/>
            <a:ext cx="2425714" cy="104719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1427A304-80C6-4665-A8FD-0006C9B514D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88961" y="1196752"/>
            <a:ext cx="291375" cy="272160"/>
          </a:xfrm>
          <a:prstGeom prst="rect">
            <a:avLst/>
          </a:prstGeom>
        </p:spPr>
      </p:pic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EB360177-29B4-4E67-AB95-13E97F442E71}"/>
              </a:ext>
            </a:extLst>
          </p:cNvPr>
          <p:cNvSpPr/>
          <p:nvPr/>
        </p:nvSpPr>
        <p:spPr>
          <a:xfrm>
            <a:off x="5148064" y="3487704"/>
            <a:ext cx="20354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ФАМИЛИЯ, ИМЯ, </a:t>
            </a:r>
          </a:p>
          <a:p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ДАТА РОЖДЕНИЯ,</a:t>
            </a:r>
          </a:p>
          <a:p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НОМЕР ТЕЛЕФОНА</a:t>
            </a:r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xmlns="" id="{043C6A9C-297D-4622-B347-64CD0D4FA33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01092" y="3575116"/>
            <a:ext cx="1251083" cy="1198003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2D5369F0-3DBB-49CC-BA18-6A2A5E677FA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65607" y="3639888"/>
            <a:ext cx="728438" cy="972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05359692-4D44-4708-A2B6-AE79E1FCC07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70608" y="3978137"/>
            <a:ext cx="728438" cy="9720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9B257690-4274-4800-BDA6-5A188CAF3C7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70608" y="4278765"/>
            <a:ext cx="728438" cy="972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2627EF05-8D3A-42EB-AF45-59DB83DA90F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70608" y="4598148"/>
            <a:ext cx="728438" cy="97200"/>
          </a:xfrm>
          <a:prstGeom prst="rect">
            <a:avLst/>
          </a:prstGeom>
        </p:spPr>
      </p:pic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2B2ABCB5-598E-4A02-A85F-CD55A107FFEF}"/>
              </a:ext>
            </a:extLst>
          </p:cNvPr>
          <p:cNvSpPr/>
          <p:nvPr/>
        </p:nvSpPr>
        <p:spPr>
          <a:xfrm>
            <a:off x="4283968" y="5095979"/>
            <a:ext cx="24481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Arial Narrow" panose="020B0606020202030204" pitchFamily="34" charset="0"/>
              </a:rPr>
              <a:t>ОТПЕЧАТКИ ПАЛЬЦЕВ, </a:t>
            </a:r>
          </a:p>
          <a:p>
            <a:r>
              <a:rPr lang="ru-RU" b="1" dirty="0">
                <a:solidFill>
                  <a:srgbClr val="00B0F0"/>
                </a:solidFill>
                <a:latin typeface="Arial Narrow" panose="020B0606020202030204" pitchFamily="34" charset="0"/>
              </a:rPr>
              <a:t>ФОТОГРАФИЯ</a:t>
            </a: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6804557A-8F2B-4DB3-A4B8-236A3CE992C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48250" y="5103263"/>
            <a:ext cx="816648" cy="1323992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2BF71138-5870-4124-A07F-86D49392E782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66499" y="5583871"/>
            <a:ext cx="596797" cy="77989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9BF25857-7B9D-4F9D-954B-D3E8DE7172D2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B0853AD7-3FB3-477F-A478-F6F3D535F54E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184522"/>
      </p:ext>
    </p:extLst>
  </p:cSld>
  <p:clrMapOvr>
    <a:masterClrMapping/>
  </p:clrMapOvr>
  <p:transition spd="slow" advClick="0" advTm="18000">
    <p:wipe/>
    <p:sndAc>
      <p:stSnd>
        <p:snd r:embed="rId2" name="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5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67949F-C078-44F9-835B-9CF0CA3C88F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80512" y="1102398"/>
            <a:ext cx="3040013" cy="48697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E505F05-3DAB-464D-8C9F-7B739DC223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373592" y="2824257"/>
            <a:ext cx="3409088" cy="32270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40271D8-770C-4948-ACA4-027708D22D9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373593" y="1196752"/>
            <a:ext cx="2622375" cy="249804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FD3A2A3-C083-4510-9672-FABB55F365FE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C3D6595-F025-499A-B39C-D340EF75E70E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7042690"/>
      </p:ext>
    </p:extLst>
  </p:cSld>
  <p:clrMapOvr>
    <a:masterClrMapping/>
  </p:clrMapOvr>
  <p:transition spd="slow" advClick="0" advTm="8000">
    <p:wipe/>
    <p:sndAc>
      <p:stSnd>
        <p:snd r:embed="rId2" name="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59948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6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0.59584 -0.004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0.00093 L -0.5757 0.009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26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5C8E45A-DF61-4BD2-817B-2699978BB56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975" y="1811459"/>
            <a:ext cx="9721080" cy="350229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91DB97D-3804-4B01-B6ED-562EC641D128}"/>
              </a:ext>
            </a:extLst>
          </p:cNvPr>
          <p:cNvSpPr/>
          <p:nvPr/>
        </p:nvSpPr>
        <p:spPr>
          <a:xfrm>
            <a:off x="107504" y="2468845"/>
            <a:ext cx="5743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AB018"/>
                </a:solidFill>
                <a:latin typeface="Arial Narrow" panose="020B0606020202030204" pitchFamily="34" charset="0"/>
              </a:rPr>
              <a:t>СПЕЦИАЛЬНЫЕ ПЕРСОНАЛЬНЫЕ ДАННЫЕ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A92214B-9CB0-4D32-A313-B4110B9147FB}"/>
              </a:ext>
            </a:extLst>
          </p:cNvPr>
          <p:cNvSpPr/>
          <p:nvPr/>
        </p:nvSpPr>
        <p:spPr>
          <a:xfrm>
            <a:off x="388115" y="2930510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Расовая или национальная принадлежность, политические взгляды, религиозные или философские убеждения, состояние здоровья и пр.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58D6791-2BE5-43AC-90B8-668350E4011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61825"/>
            <a:ext cx="9144000" cy="2168948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0205B24-09CB-40A5-B086-6B9143FAE19E}"/>
              </a:ext>
            </a:extLst>
          </p:cNvPr>
          <p:cNvSpPr/>
          <p:nvPr/>
        </p:nvSpPr>
        <p:spPr>
          <a:xfrm>
            <a:off x="107504" y="494056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89AA2"/>
                </a:solidFill>
                <a:latin typeface="Arial Narrow" panose="020B0606020202030204" pitchFamily="34" charset="0"/>
              </a:rPr>
              <a:t>БИОМЕТРИЧЕСКИЕ ПЕРСОНАЛЬНЫЕ ДАННЫЕ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69CE218-E292-4A99-9451-22132B4EC7D6}"/>
              </a:ext>
            </a:extLst>
          </p:cNvPr>
          <p:cNvSpPr/>
          <p:nvPr/>
        </p:nvSpPr>
        <p:spPr>
          <a:xfrm>
            <a:off x="316346" y="1141293"/>
            <a:ext cx="69842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Отпечаток пальца, рисунок радужной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оболочки глаза, код ДНК, слепок голоса и пр.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B87DAAFD-B9B3-41CF-B950-C96C6A565DC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96336" y="484707"/>
            <a:ext cx="1023464" cy="208705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6AC140C-0384-4080-B2DD-038055BA1CA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8304" y="2865819"/>
            <a:ext cx="1656412" cy="169032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2453C24-6463-42AC-B283-DED4BECD0CD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1" y="4221088"/>
            <a:ext cx="9361041" cy="2674215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DD449D6E-9729-4489-A934-1C56EB7AFCC7}"/>
              </a:ext>
            </a:extLst>
          </p:cNvPr>
          <p:cNvSpPr/>
          <p:nvPr/>
        </p:nvSpPr>
        <p:spPr>
          <a:xfrm>
            <a:off x="178975" y="4468726"/>
            <a:ext cx="36295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EE4024"/>
                </a:solidFill>
                <a:latin typeface="Arial Narrow" panose="020B0606020202030204" pitchFamily="34" charset="0"/>
              </a:rPr>
              <a:t>ПЕРСОНАЛЬНЫЕ ДАННЫЕ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83F9062-773A-4F68-913A-FA70D2DEF52D}"/>
              </a:ext>
            </a:extLst>
          </p:cNvPr>
          <p:cNvSpPr/>
          <p:nvPr/>
        </p:nvSpPr>
        <p:spPr>
          <a:xfrm>
            <a:off x="388115" y="4958030"/>
            <a:ext cx="67761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Фамилия, имя, отчество, дата рождения,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место рождения, место жительства,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номер телефона, адрес электронной почты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B219396-F870-4CA7-B41A-C56D650AD6B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96336" y="4982627"/>
            <a:ext cx="1075532" cy="1087072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F4D5E6AE-3395-4353-9743-0DAFE0FE53C0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0DFCF434-3BFC-4CBA-9F08-664B332FCD4D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4242155"/>
      </p:ext>
    </p:extLst>
  </p:cSld>
  <p:clrMapOvr>
    <a:masterClrMapping/>
  </p:clrMapOvr>
  <p:transition spd="slow" advClick="0" advTm="36000">
    <p:wipe/>
    <p:sndAc>
      <p:stSnd>
        <p:snd r:embed="rId3" name="7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70C63242-129D-4E29-8FBA-C60E2A583CCB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18E5D1F8-B28A-4260-88D3-391304E95499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527D6119-4BF7-4DA3-80F0-932054810F2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0873" y="548680"/>
            <a:ext cx="7695953" cy="823473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5BA63A9-5833-4A00-8AFB-50B4A063EC50}"/>
              </a:ext>
            </a:extLst>
          </p:cNvPr>
          <p:cNvSpPr/>
          <p:nvPr/>
        </p:nvSpPr>
        <p:spPr>
          <a:xfrm>
            <a:off x="6333141" y="1260848"/>
            <a:ext cx="1612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ОНЛАЙН</a:t>
            </a:r>
            <a:r>
              <a:rPr lang="ru-RU" dirty="0">
                <a:latin typeface="Arial Narrow" panose="020B0606020202030204" pitchFamily="34" charset="0"/>
              </a:rPr>
              <a:t>-ИГРЫ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D128E2EB-D476-43EF-9E1F-B22A55DFE6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8048" y="1677112"/>
            <a:ext cx="1776400" cy="133024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23325D91-EFAD-4038-B739-4B65AAD2ECF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51268" y="1701691"/>
            <a:ext cx="332891" cy="33314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1571E8B6-BFF7-4320-947F-67E478AF7C0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26116" y="2468392"/>
            <a:ext cx="334316" cy="33457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C0ACA862-07B1-4B9E-84D7-CCBCF3133CE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9872" y="476672"/>
            <a:ext cx="961538" cy="147744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4337EC8-0037-4CCD-847E-26097FD69B78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73164" y="-366968"/>
            <a:ext cx="2641800" cy="26438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6620169-5B05-4EB1-8521-9D902F76C9A9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00120" y="3565153"/>
            <a:ext cx="661286" cy="65741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5963D889-6089-4E88-A265-5A60D18DC67C}"/>
              </a:ext>
            </a:extLst>
          </p:cNvPr>
          <p:cNvSpPr/>
          <p:nvPr/>
        </p:nvSpPr>
        <p:spPr>
          <a:xfrm>
            <a:off x="6581580" y="3079363"/>
            <a:ext cx="2167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СОЦИАЛЬНЫЕ </a:t>
            </a:r>
            <a:r>
              <a:rPr lang="ru-RU" dirty="0">
                <a:latin typeface="Arial Narrow" panose="020B0606020202030204" pitchFamily="34" charset="0"/>
              </a:rPr>
              <a:t>СЕТИ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E70794D-EFD8-4E89-B217-BEDC85310FA2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79066" y="4034622"/>
            <a:ext cx="761942" cy="7625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74E96DD-A24A-4554-B8F1-D7FA933A33FF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476788" y="3559754"/>
            <a:ext cx="761941" cy="76253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AB5AE0E-8FE6-4D2E-8D73-C7D1A6333750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78472" y="4029085"/>
            <a:ext cx="585945" cy="586398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E59EA29F-2027-4879-B805-AF235AE57AB5}"/>
              </a:ext>
            </a:extLst>
          </p:cNvPr>
          <p:cNvSpPr/>
          <p:nvPr/>
        </p:nvSpPr>
        <p:spPr>
          <a:xfrm>
            <a:off x="6316865" y="4931876"/>
            <a:ext cx="2121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САЙТЫ </a:t>
            </a:r>
            <a:r>
              <a:rPr lang="ru-RU" dirty="0">
                <a:latin typeface="Arial Narrow" panose="020B0606020202030204" pitchFamily="34" charset="0"/>
              </a:rPr>
              <a:t>ЗНАКОМСТВ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EE62486-6D3C-440C-98BE-AD04A71AA4C2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257479" y="5591640"/>
            <a:ext cx="1000388" cy="215784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0F532FD9-0EB4-4E73-822B-9BE58A5A15C2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386073" y="5582382"/>
            <a:ext cx="1000388" cy="191484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46EB4D5-754E-48CC-A2C7-4DC8981A9DCE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439188" y="5932635"/>
            <a:ext cx="320513" cy="301320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5D5D3AB2-1F69-401C-8536-5822F5D37748}"/>
              </a:ext>
            </a:extLst>
          </p:cNvPr>
          <p:cNvSpPr/>
          <p:nvPr/>
        </p:nvSpPr>
        <p:spPr>
          <a:xfrm>
            <a:off x="3007148" y="5708176"/>
            <a:ext cx="1564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b="1" dirty="0">
                <a:latin typeface="Arial Narrow" panose="020B0606020202030204" pitchFamily="34" charset="0"/>
              </a:rPr>
              <a:t>МОБИЛЬНЫЕ </a:t>
            </a:r>
          </a:p>
          <a:p>
            <a:pPr lvl="0" algn="r"/>
            <a:r>
              <a:rPr lang="ru-RU" dirty="0">
                <a:latin typeface="Arial Narrow" panose="020B0606020202030204" pitchFamily="34" charset="0"/>
              </a:rPr>
              <a:t>ПРИЛОЖЕНИЯ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2333ED73-8EAA-47C2-BE82-9ED3C8B7BB77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638884" y="5539124"/>
            <a:ext cx="531882" cy="53229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93A74919-9F5B-44FD-8255-2827733FBE15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903703" y="5869892"/>
            <a:ext cx="596237" cy="59669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807437E0-257D-4362-A55F-E452A14012B4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75582" y="5364351"/>
            <a:ext cx="880460" cy="662804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B28215F6-6CF4-4624-8771-8A804B665D4A}"/>
              </a:ext>
            </a:extLst>
          </p:cNvPr>
          <p:cNvSpPr/>
          <p:nvPr/>
        </p:nvSpPr>
        <p:spPr>
          <a:xfrm>
            <a:off x="891358" y="4941168"/>
            <a:ext cx="1914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b="1" dirty="0">
                <a:latin typeface="Arial Narrow" panose="020B0606020202030204" pitchFamily="34" charset="0"/>
              </a:rPr>
              <a:t>ВИДЕОХОСТИНГИ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278E0C3D-BC7D-4C0D-B0AB-FA1EA2B99575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18179" y="5382508"/>
            <a:ext cx="1340200" cy="1008062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6F05C872-EF36-478A-88D4-8B5DBE2A6917}"/>
              </a:ext>
            </a:extLst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403648" y="5650277"/>
            <a:ext cx="570998" cy="56471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0DC6FB18-70A2-4023-A2AC-2E146EB1B906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1497127" y="5879615"/>
            <a:ext cx="502948" cy="1037364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3652E3B-7EDE-466A-9858-385378E01176}"/>
              </a:ext>
            </a:extLst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40054" y="2725925"/>
            <a:ext cx="963594" cy="1790913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DADF8184-1688-4ECD-B522-127D52B9F9BD}"/>
              </a:ext>
            </a:extLst>
          </p:cNvPr>
          <p:cNvSpPr/>
          <p:nvPr/>
        </p:nvSpPr>
        <p:spPr>
          <a:xfrm>
            <a:off x="1696917" y="3125529"/>
            <a:ext cx="963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b="1" dirty="0">
                <a:latin typeface="Arial Narrow" panose="020B0606020202030204" pitchFamily="34" charset="0"/>
              </a:rPr>
              <a:t>УМНЫЕ </a:t>
            </a:r>
          </a:p>
          <a:p>
            <a:pPr lvl="0" algn="r"/>
            <a:r>
              <a:rPr lang="ru-RU" dirty="0">
                <a:latin typeface="Arial Narrow" panose="020B0606020202030204" pitchFamily="34" charset="0"/>
              </a:rPr>
              <a:t>ЧАСЫ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C125455B-ACE4-44EF-B5C2-034B4C91EFDC}"/>
              </a:ext>
            </a:extLst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607342" y="3482206"/>
            <a:ext cx="436266" cy="411654"/>
          </a:xfrm>
          <a:prstGeom prst="rect">
            <a:avLst/>
          </a:prstGeom>
        </p:spPr>
      </p:pic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65D5F35A-1629-4AEE-89A1-4A58C9F4DE9B}"/>
              </a:ext>
            </a:extLst>
          </p:cNvPr>
          <p:cNvSpPr/>
          <p:nvPr/>
        </p:nvSpPr>
        <p:spPr>
          <a:xfrm>
            <a:off x="928280" y="1275907"/>
            <a:ext cx="16995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b="1" dirty="0">
                <a:latin typeface="Arial Narrow" panose="020B0606020202030204" pitchFamily="34" charset="0"/>
              </a:rPr>
              <a:t>ОК, ГУГЛ… </a:t>
            </a:r>
          </a:p>
          <a:p>
            <a:pPr lvl="0" algn="r"/>
            <a:r>
              <a:rPr lang="ru-RU" dirty="0">
                <a:latin typeface="Arial Narrow" panose="020B0606020202030204" pitchFamily="34" charset="0"/>
              </a:rPr>
              <a:t>СИРИ, СКАЖИ…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5CC3DBAF-61D0-4896-AC2D-545DAC1BDD09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46697" y="714025"/>
            <a:ext cx="906135" cy="90683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865CAE76-B346-412C-B850-D2CC226A576F}"/>
              </a:ext>
            </a:extLst>
          </p:cNvPr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93830" y="807654"/>
            <a:ext cx="437063" cy="70956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9CE3BD1-D0C7-4D73-9DBC-70A8067D19DE}"/>
              </a:ext>
            </a:extLst>
          </p:cNvPr>
          <p:cNvSpPr/>
          <p:nvPr/>
        </p:nvSpPr>
        <p:spPr>
          <a:xfrm>
            <a:off x="4572000" y="476672"/>
            <a:ext cx="21034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БИОМЕТРИЧЕСКАЯ </a:t>
            </a:r>
          </a:p>
          <a:p>
            <a:pPr lvl="0"/>
            <a:r>
              <a:rPr lang="ru-RU" dirty="0">
                <a:latin typeface="Arial Narrow" panose="020B0606020202030204" pitchFamily="34" charset="0"/>
              </a:rPr>
              <a:t>ИДЕНТИФИКАЦИЯ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2592920174"/>
      </p:ext>
    </p:extLst>
  </p:cSld>
  <p:clrMapOvr>
    <a:masterClrMapping/>
  </p:clrMapOvr>
  <p:transition spd="slow" advClick="0" advTm="5000">
    <p:wipe/>
    <p:sndAc>
      <p:stSnd>
        <p:snd r:embed="rId3" name="8+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301 L -0.00122 0.00324 C -0.0007 -0.00023 -0.00017 -0.0037 0.00035 -0.00717 C 0.00052 -0.0081 0.00087 -0.00926 0.00121 -0.01041 C 0.00173 -0.01157 0.00243 -0.0125 0.00295 -0.01389 C 0.0033 -0.01481 0.00312 -0.01643 0.00382 -0.01713 C 0.00521 -0.01898 0.00885 -0.02152 0.00885 -0.02129 C 0.01389 -0.02129 0.01892 -0.02106 0.02396 -0.0206 C 0.025 -0.02037 0.02621 -0.0199 0.02726 -0.01944 C 0.02899 -0.01851 0.03125 -0.01551 0.03229 -0.01389 C 0.03298 -0.01273 0.03333 -0.01134 0.03403 -0.01041 C 0.03472 -0.00949 0.03559 -0.00902 0.03646 -0.0081 C 0.0368 -0.00717 0.03663 -0.00555 0.03733 -0.00486 C 0.03871 -0.00301 0.04236 -0.00023 0.04236 -3.7037E-6 C 0.04323 0.00278 0.04358 0.00394 0.0441 0.00741 C 0.04444 0.00973 0.04462 0.01204 0.04496 0.01436 C 0.04705 0.00579 0.0441 0.01621 0.04739 0.00741 C 0.04809 0.00579 0.04844 0.00371 0.04913 0.00186 C 0.05069 -0.00185 0.05364 -0.00578 0.0566 -0.00717 L 0.0592 -0.0081 C 0.06285 -0.00787 0.06667 -0.00879 0.07014 -0.00717 C 0.07222 -0.00601 0.07344 -0.00254 0.07517 -0.00023 L 0.0776 0.00301 C 0.07847 0.00417 0.07951 0.0051 0.08021 0.00649 C 0.08108 0.00834 0.08194 0.00996 0.08264 0.01204 C 0.08698 0.02454 0.08212 0.01412 0.08611 0.02199 C 0.08663 0.02732 0.08663 0.02871 0.08767 0.03334 C 0.08854 0.0375 0.08871 0.03635 0.08941 0.04121 C 0.08976 0.04375 0.08993 0.0463 0.09028 0.04908 C 0.09045 0.06088 0.09062 0.07292 0.09114 0.08496 C 0.09132 0.09236 0.09149 0.09815 0.09271 0.1051 C 0.09288 0.10625 0.09305 0.10741 0.09358 0.10834 C 0.09427 0.10949 0.09531 0.10996 0.09618 0.11065 C 0.09635 0.10949 0.0967 0.10857 0.09687 0.10741 C 0.09739 0.1051 0.09705 0.10278 0.09774 0.1007 C 0.09861 0.09815 0.1 0.09607 0.10121 0.09375 C 0.10173 0.09283 0.10208 0.09144 0.10278 0.09051 C 0.10364 0.08936 0.10469 0.08843 0.10538 0.08704 C 0.10625 0.08542 0.10694 0.08334 0.10781 0.08149 C 0.10833 0.08033 0.10885 0.07917 0.10955 0.07824 C 0.11024 0.07732 0.11128 0.07686 0.11198 0.07593 C 0.11371 0.07408 0.11493 0.0713 0.11719 0.07037 C 0.11927 0.06922 0.1217 0.06899 0.12378 0.06806 L 0.12639 0.0669 C 0.12795 0.0676 0.12986 0.06783 0.13142 0.06922 L 0.13646 0.07361 C 0.13767 0.07616 0.13802 0.07755 0.13976 0.0794 C 0.14062 0.0801 0.14149 0.08079 0.14236 0.08149 C 0.1434 0.0838 0.14496 0.08565 0.14566 0.0882 C 0.14601 0.08936 0.14618 0.09051 0.14653 0.09167 C 0.14687 0.09283 0.14774 0.09375 0.14809 0.09491 C 0.14913 0.09746 0.14948 0.10162 0.14983 0.10394 C 0.15121 0.11227 0.15104 0.11065 0.15243 0.11621 C 0.1533 0.12894 0.1533 0.12454 0.1533 0.12986 " pathEditMode="relative" rAng="0" ptsTypes="AAAAAAAAAAAAAAAAAAAAAAAAAAAAAAAAAAAAAAAAAAAAAAAAAAAAAA">
                                      <p:cBhvr>
                                        <p:cTn id="5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093 L 0.00226 0.00116 C 0.00348 -0.00671 0.00487 -0.0088 0.00313 -0.01574 C 0.00278 -0.01713 0.00191 -0.01806 0.00139 -0.01921 C -4.44444E-6 -0.02639 0.00157 -0.0213 -0.00191 -0.02708 C -0.00486 -0.03171 -0.00208 -0.02963 -0.00625 -0.03148 C -0.00711 -0.03218 -0.00781 -0.03333 -0.00868 -0.0338 C -0.01093 -0.03472 -0.01545 -0.03588 -0.01545 -0.03565 C -0.01944 -0.03565 -0.02326 -0.03565 -0.02725 -0.03472 C -0.02899 -0.03449 -0.03229 -0.03264 -0.03229 -0.03241 C -0.03402 -0.03032 -0.03663 -0.02894 -0.03732 -0.02593 L -0.03906 -0.01921 C -0.03923 -0.01806 -0.03958 -0.0169 -0.03975 -0.01574 L -0.04149 -0.00695 C -0.04184 -0.00162 -0.04166 0.0037 -0.04236 0.0088 C -0.04253 0.01042 -0.04305 0.00579 -0.04322 0.0044 C -0.04513 -0.03634 -0.04236 -0.01644 -0.04496 -0.0338 C -0.04513 -0.04051 -0.04513 -0.04722 -0.04566 -0.05394 C -0.046 -0.05695 -0.04739 -0.06273 -0.04739 -0.0625 C -0.04791 -0.06829 -0.04809 -0.07222 -0.04913 -0.07732 C -0.0493 -0.07847 -0.04965 -0.07963 -0.05 -0.08079 C -0.05034 -0.08241 -0.05086 -0.08681 -0.05156 -0.08866 C -0.05538 -0.09861 -0.05104 -0.08333 -0.05503 -0.09745 C -0.05555 -0.09954 -0.05642 -0.10556 -0.05833 -0.10764 C -0.05902 -0.10833 -0.06006 -0.10833 -0.06093 -0.1088 C -0.06458 -0.11366 -0.06197 -0.11134 -0.06666 -0.1132 C -0.0684 -0.11389 -0.07187 -0.11551 -0.07187 -0.11528 C -0.07656 -0.11458 -0.08142 -0.11435 -0.08611 -0.1132 C -0.08836 -0.1125 -0.08923 -0.10972 -0.09027 -0.10764 C -0.09548 -0.09792 -0.09062 -0.10764 -0.09444 -0.09977 C -0.09479 -0.09792 -0.09513 -0.09236 -0.09531 -0.09421 C -0.09618 -0.10046 -0.09479 -0.10718 -0.09618 -0.1132 C -0.09791 -0.12107 -0.10034 -0.11875 -0.10381 -0.12107 C -0.10468 -0.12153 -0.10538 -0.12245 -0.10625 -0.12315 C -0.11597 -0.12269 -0.12187 -0.12685 -0.12812 -0.11991 C -0.12899 -0.11898 -0.12986 -0.11759 -0.13072 -0.11644 C -0.1309 -0.11551 -0.13107 -0.11412 -0.13142 -0.1132 C -0.13246 -0.11088 -0.1342 -0.10903 -0.13489 -0.10648 C -0.13645 -0.1 -0.13663 -0.10046 -0.13732 -0.09421 C -0.1375 -0.09375 -0.13732 -0.09329 -0.13732 -0.09306 " pathEditMode="relative" rAng="0" ptsTypes="AAAAAAAAAAAAAAAAAAAAAAAAAAAAAAAAAAAAAAAA">
                                      <p:cBhvr>
                                        <p:cTn id="65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0" y="-585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0.04375 L -0.01841 0.01597 C -0.02223 0.00972 -0.0283 0.00671 -0.03438 0.00671 C -0.04132 0.00671 -0.04705 0.00972 -0.05087 0.01597 L -0.06962 0.04375 " pathEditMode="relative" rAng="0" ptsTypes="AAAAA">
                                      <p:cBhvr>
                                        <p:cTn id="119" dur="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5" grpId="0"/>
      <p:bldP spid="34" grpId="0"/>
      <p:bldP spid="35" grpId="0"/>
      <p:bldP spid="41" grpId="0"/>
      <p:bldP spid="4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4218C564-D509-4F3E-B1CF-54285CCD4878}"/>
              </a:ext>
            </a:extLst>
          </p:cNvPr>
          <p:cNvSpPr/>
          <p:nvPr/>
        </p:nvSpPr>
        <p:spPr>
          <a:xfrm>
            <a:off x="0" y="0"/>
            <a:ext cx="9144000" cy="259079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F61721F6-69F5-44AC-B872-EB68B3F75002}"/>
              </a:ext>
            </a:extLst>
          </p:cNvPr>
          <p:cNvSpPr/>
          <p:nvPr/>
        </p:nvSpPr>
        <p:spPr>
          <a:xfrm>
            <a:off x="0" y="6610350"/>
            <a:ext cx="9144000" cy="259079"/>
          </a:xfrm>
          <a:prstGeom prst="rect">
            <a:avLst/>
          </a:prstGeom>
          <a:solidFill>
            <a:srgbClr val="004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80E7325-972F-4228-887C-B08C511482CF}"/>
              </a:ext>
            </a:extLst>
          </p:cNvPr>
          <p:cNvSpPr/>
          <p:nvPr/>
        </p:nvSpPr>
        <p:spPr>
          <a:xfrm>
            <a:off x="1486406" y="59251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Не используй способ разблокировки телефона </a:t>
            </a:r>
            <a:r>
              <a:rPr lang="en-US" b="1" dirty="0">
                <a:latin typeface="Arial Narrow" panose="020B0606020202030204" pitchFamily="34" charset="0"/>
              </a:rPr>
              <a:t/>
            </a:r>
            <a:br>
              <a:rPr lang="en-US" b="1" dirty="0">
                <a:latin typeface="Arial Narrow" panose="020B0606020202030204" pitchFamily="34" charset="0"/>
              </a:rPr>
            </a:br>
            <a:r>
              <a:rPr lang="ru-RU" b="1" dirty="0">
                <a:latin typeface="Arial Narrow" panose="020B0606020202030204" pitchFamily="34" charset="0"/>
              </a:rPr>
              <a:t>через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ОТПЕЧАТОК ПАЛЬЦА </a:t>
            </a:r>
            <a:r>
              <a:rPr lang="ru-RU" b="1" dirty="0">
                <a:latin typeface="Arial Narrow" panose="020B0606020202030204" pitchFamily="34" charset="0"/>
              </a:rPr>
              <a:t>или </a:t>
            </a:r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>FACE ID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C9F8455F-55EF-4E70-B0CC-03512E539AB0}"/>
              </a:ext>
            </a:extLst>
          </p:cNvPr>
          <p:cNvSpPr/>
          <p:nvPr/>
        </p:nvSpPr>
        <p:spPr>
          <a:xfrm>
            <a:off x="1486406" y="1451489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Не играй в игры, при использовании которых нужно разрешить </a:t>
            </a:r>
            <a:r>
              <a:rPr lang="en-US" b="1" dirty="0">
                <a:latin typeface="Arial Narrow" panose="020B0606020202030204" pitchFamily="34" charset="0"/>
              </a:rPr>
              <a:t/>
            </a:r>
            <a:br>
              <a:rPr lang="en-US" b="1" dirty="0">
                <a:latin typeface="Arial Narrow" panose="020B0606020202030204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ДОСТУП К ТЕЛЕФОННОЙ КНИГЕ, ГАЛЕРЕЕ, ГЕОЛОКАЦИИ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B10F7EF5-D4C1-480C-904E-4D0C1679EBD9}"/>
              </a:ext>
            </a:extLst>
          </p:cNvPr>
          <p:cNvSpPr/>
          <p:nvPr/>
        </p:nvSpPr>
        <p:spPr>
          <a:xfrm>
            <a:off x="1500706" y="2287554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Установи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НАСТРОЙКИ</a:t>
            </a:r>
            <a:r>
              <a:rPr lang="ru-RU" b="1" dirty="0">
                <a:latin typeface="Arial Narrow" panose="020B060602020203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ПРИВАТНОСТИ</a:t>
            </a:r>
            <a:r>
              <a:rPr lang="ru-RU" b="1" dirty="0">
                <a:latin typeface="Arial Narrow" panose="020B0606020202030204" pitchFamily="34" charset="0"/>
              </a:rPr>
              <a:t> для своего профиля </a:t>
            </a:r>
            <a:r>
              <a:rPr lang="en-US" b="1" dirty="0">
                <a:latin typeface="Arial Narrow" panose="020B0606020202030204" pitchFamily="34" charset="0"/>
              </a:rPr>
              <a:t/>
            </a:r>
            <a:br>
              <a:rPr lang="en-US" b="1" dirty="0">
                <a:latin typeface="Arial Narrow" panose="020B0606020202030204" pitchFamily="34" charset="0"/>
              </a:rPr>
            </a:br>
            <a:r>
              <a:rPr lang="ru-RU" b="1" dirty="0">
                <a:latin typeface="Arial Narrow" panose="020B0606020202030204" pitchFamily="34" charset="0"/>
              </a:rPr>
              <a:t>в социальной сети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FBAF2B16-C611-498A-9F90-AEB9FB27F881}"/>
              </a:ext>
            </a:extLst>
          </p:cNvPr>
          <p:cNvSpPr/>
          <p:nvPr/>
        </p:nvSpPr>
        <p:spPr>
          <a:xfrm>
            <a:off x="1486406" y="317582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ЗАПРЕЩАЙ ДОСТУП </a:t>
            </a:r>
            <a:r>
              <a:rPr lang="ru-RU" b="1" dirty="0">
                <a:latin typeface="Arial Narrow" panose="020B0606020202030204" pitchFamily="34" charset="0"/>
              </a:rPr>
              <a:t>мобильных приложений к информации, </a:t>
            </a:r>
            <a:r>
              <a:rPr lang="en-US" b="1" dirty="0">
                <a:latin typeface="Arial Narrow" panose="020B0606020202030204" pitchFamily="34" charset="0"/>
              </a:rPr>
              <a:t/>
            </a:r>
            <a:br>
              <a:rPr lang="en-US" b="1" dirty="0">
                <a:latin typeface="Arial Narrow" panose="020B0606020202030204" pitchFamily="34" charset="0"/>
              </a:rPr>
            </a:br>
            <a:r>
              <a:rPr lang="ru-RU" b="1" dirty="0">
                <a:latin typeface="Arial Narrow" panose="020B0606020202030204" pitchFamily="34" charset="0"/>
              </a:rPr>
              <a:t>хранящейся в твоем телефоне 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D786EA87-3AA4-4C05-B862-9F8E76C3C475}"/>
              </a:ext>
            </a:extLst>
          </p:cNvPr>
          <p:cNvSpPr/>
          <p:nvPr/>
        </p:nvSpPr>
        <p:spPr>
          <a:xfrm>
            <a:off x="1500706" y="3982590"/>
            <a:ext cx="71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Заведи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ВТОРОЙ АДРЕС ЭЛЕКТРОННОЙ ПОЧТЫ </a:t>
            </a:r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</a:br>
            <a:r>
              <a:rPr lang="ru-RU" b="1" dirty="0">
                <a:latin typeface="Arial Narrow" panose="020B0606020202030204" pitchFamily="34" charset="0"/>
              </a:rPr>
              <a:t>для видеохостингов и т.д.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2C56B18C-7D7B-47CB-9CF5-4C2A1F67E85B}"/>
              </a:ext>
            </a:extLst>
          </p:cNvPr>
          <p:cNvSpPr/>
          <p:nvPr/>
        </p:nvSpPr>
        <p:spPr>
          <a:xfrm>
            <a:off x="1500706" y="4775980"/>
            <a:ext cx="7172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Arial Narrow" panose="020B0606020202030204" pitchFamily="34" charset="0"/>
              </a:rPr>
              <a:t>Если ты прокладывал маршрут при помощи </a:t>
            </a:r>
            <a:r>
              <a:rPr lang="en-US" b="1" dirty="0">
                <a:latin typeface="Arial Narrow" panose="020B0606020202030204" pitchFamily="34" charset="0"/>
              </a:rPr>
              <a:t>google</a:t>
            </a:r>
            <a:r>
              <a:rPr lang="ru-RU" b="1" dirty="0">
                <a:latin typeface="Arial Narrow" panose="020B0606020202030204" pitchFamily="34" charset="0"/>
              </a:rPr>
              <a:t>-карт, </a:t>
            </a:r>
            <a:r>
              <a:rPr lang="en-US" b="1" dirty="0">
                <a:latin typeface="Arial Narrow" panose="020B0606020202030204" pitchFamily="34" charset="0"/>
              </a:rPr>
              <a:t/>
            </a:r>
            <a:br>
              <a:rPr lang="en-US" b="1" dirty="0">
                <a:latin typeface="Arial Narrow" panose="020B0606020202030204" pitchFamily="34" charset="0"/>
              </a:rPr>
            </a:br>
            <a:r>
              <a:rPr lang="ru-RU" b="1" dirty="0">
                <a:latin typeface="Arial Narrow" panose="020B0606020202030204" pitchFamily="34" charset="0"/>
              </a:rPr>
              <a:t>не забудь по прибытию в пункт назначения ,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ОТКЛЮЧИТЬ </a:t>
            </a:r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ПЕРЕДАЧУ ГЕОДАННЫХ </a:t>
            </a:r>
            <a:r>
              <a:rPr lang="ru-RU" b="1" dirty="0">
                <a:latin typeface="Arial Narrow" panose="020B0606020202030204" pitchFamily="34" charset="0"/>
              </a:rPr>
              <a:t>в настройках телефона  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292BCB32-FCB8-4676-9D3E-D0A3E17CCA3B}"/>
              </a:ext>
            </a:extLst>
          </p:cNvPr>
          <p:cNvSpPr/>
          <p:nvPr/>
        </p:nvSpPr>
        <p:spPr>
          <a:xfrm>
            <a:off x="1500706" y="5877272"/>
            <a:ext cx="7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НЕ УКАЗЫВАЙ </a:t>
            </a:r>
            <a:r>
              <a:rPr lang="ru-RU" b="1" dirty="0">
                <a:latin typeface="Arial Narrow" panose="020B0606020202030204" pitchFamily="34" charset="0"/>
              </a:rPr>
              <a:t>в интернете, мобильных приложений свою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ГЕОЛОКАЦИЮ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83A4D79-E76A-4C66-B644-05592C19FF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406" y="260648"/>
            <a:ext cx="1476300" cy="13608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23A0EDD-7449-412E-82A1-03E5CF8F2D2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619011"/>
            <a:ext cx="2195025" cy="219672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DBA26976-1214-43AB-800B-D4E0DB6BE71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23183" y="1772816"/>
            <a:ext cx="1777388" cy="1701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41A219E-F3DC-411F-B728-D485D6D74F8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5658" y="2684421"/>
            <a:ext cx="1476300" cy="13608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41E777F9-C0AA-48F5-9E07-A155CA9B583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4544" y="3212976"/>
            <a:ext cx="2195025" cy="219672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F5E9CF44-5162-45A4-A1CE-D77EFFE6E32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45114" y="4291631"/>
            <a:ext cx="1777388" cy="1701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E0007EFC-A83C-4AC9-A167-9A52FE799D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75" y="5301208"/>
            <a:ext cx="1476300" cy="13608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2FFD479-C546-4770-8417-38051CB7910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8121" y="592518"/>
            <a:ext cx="549693" cy="718335"/>
          </a:xfrm>
          <a:prstGeom prst="rect">
            <a:avLst/>
          </a:prstGeom>
        </p:spPr>
      </p:pic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xmlns="" id="{DCF71761-7923-464F-B3C3-715865549BE6}"/>
              </a:ext>
            </a:extLst>
          </p:cNvPr>
          <p:cNvCxnSpPr>
            <a:cxnSpLocks/>
          </p:cNvCxnSpPr>
          <p:nvPr/>
        </p:nvCxnSpPr>
        <p:spPr>
          <a:xfrm flipV="1">
            <a:off x="381831" y="487413"/>
            <a:ext cx="756108" cy="90727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4CFFB732-3422-4351-90C7-AB4CD7E42FA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33230" y="986747"/>
            <a:ext cx="1152445" cy="1140376"/>
          </a:xfrm>
          <a:prstGeom prst="rect">
            <a:avLst/>
          </a:prstGeom>
        </p:spPr>
      </p:pic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xmlns="" id="{1507F2F1-044B-4237-92A5-E0A15397FF30}"/>
              </a:ext>
            </a:extLst>
          </p:cNvPr>
          <p:cNvCxnSpPr>
            <a:cxnSpLocks/>
          </p:cNvCxnSpPr>
          <p:nvPr/>
        </p:nvCxnSpPr>
        <p:spPr>
          <a:xfrm flipV="1">
            <a:off x="7931098" y="1269225"/>
            <a:ext cx="756108" cy="90727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A254DA0B-E9BF-4D7D-9A87-22DC2103F47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02254" y="2984482"/>
            <a:ext cx="614395" cy="1060739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xmlns="" id="{E6893652-BA44-4818-94AB-3CEBCF7B69E7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7194" y="2463717"/>
            <a:ext cx="657944" cy="658452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AC57D054-B82A-4537-8959-A12DE4391C03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6487" y="2148670"/>
            <a:ext cx="657943" cy="658452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xmlns="" id="{6CDDFB32-BB58-405A-AC83-28884E8CA0FB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3390" y="2526393"/>
            <a:ext cx="1220730" cy="887273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xmlns="" id="{B3A7D1A6-86F2-481C-A604-3F30D15DDC25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7643294" y="3191222"/>
            <a:ext cx="1115784" cy="887273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xmlns="" id="{2F2E1F6B-A90F-4734-8FF1-D1051EF30875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14163" y="3874371"/>
            <a:ext cx="784768" cy="785374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xmlns="" id="{E4A0BA05-F9FF-4679-9C62-9EA84CD7A717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66341" y="4133029"/>
            <a:ext cx="784769" cy="785375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xmlns="" id="{9C0B1990-D84C-4AD2-9BA2-5D8B1AD575AE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072586" y="4699096"/>
            <a:ext cx="1628920" cy="1012768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xmlns="" id="{35DB0AF8-5B8D-4ABC-BB1E-BBFE222F1847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887046" y="4423796"/>
            <a:ext cx="615908" cy="836521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BEF01F91-E5C2-4EB8-ADF5-8C6A0B13ABD0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98121" y="5543783"/>
            <a:ext cx="615908" cy="836521"/>
          </a:xfrm>
          <a:prstGeom prst="rect">
            <a:avLst/>
          </a:prstGeom>
        </p:spPr>
      </p:pic>
      <p:cxnSp>
        <p:nvCxnSpPr>
          <p:cNvPr id="75" name="Прямая соединительная линия 74">
            <a:extLst>
              <a:ext uri="{FF2B5EF4-FFF2-40B4-BE49-F238E27FC236}">
                <a16:creationId xmlns:a16="http://schemas.microsoft.com/office/drawing/2014/main" xmlns="" id="{FC16BB82-B7E8-4CA5-96F6-A482D8FDFC0A}"/>
              </a:ext>
            </a:extLst>
          </p:cNvPr>
          <p:cNvCxnSpPr>
            <a:cxnSpLocks/>
          </p:cNvCxnSpPr>
          <p:nvPr/>
        </p:nvCxnSpPr>
        <p:spPr>
          <a:xfrm flipV="1">
            <a:off x="395536" y="5499290"/>
            <a:ext cx="756108" cy="90727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48663E9F-E13E-43BE-A4AD-64986949FE4A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631459" y="739470"/>
            <a:ext cx="2690363" cy="587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3667052"/>
      </p:ext>
    </p:extLst>
  </p:cSld>
  <p:clrMapOvr>
    <a:masterClrMapping/>
  </p:clrMapOvr>
  <p:transition spd="slow" advClick="0" advTm="57000">
    <p:wipe/>
    <p:sndAc>
      <p:stSnd>
        <p:snd r:embed="rId3" name="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2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46" grpId="0"/>
      <p:bldP spid="47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169</Words>
  <Application>Microsoft Office PowerPoint</Application>
  <PresentationFormat>Экран (4:3)</PresentationFormat>
  <Paragraphs>49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 ПЕРСОНАЛЬНЫХ ДАННЫХ (заставка: класс в виде цифровой сферы в разрезе, висит доска, у доски стоит Инспектор и ребенок с гаджетом)</dc:title>
  <dc:creator>Емуранова Ольга</dc:creator>
  <cp:lastModifiedBy>1</cp:lastModifiedBy>
  <cp:revision>110</cp:revision>
  <dcterms:created xsi:type="dcterms:W3CDTF">2018-05-17T08:42:44Z</dcterms:created>
  <dcterms:modified xsi:type="dcterms:W3CDTF">2018-10-25T08:41:04Z</dcterms:modified>
</cp:coreProperties>
</file>